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54" autoAdjust="0"/>
    <p:restoredTop sz="94660"/>
  </p:normalViewPr>
  <p:slideViewPr>
    <p:cSldViewPr>
      <p:cViewPr varScale="1">
        <p:scale>
          <a:sx n="99" d="100"/>
          <a:sy n="99" d="100"/>
        </p:scale>
        <p:origin x="-9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1660007465_36-kartinkin-net-p-legkii-novogodnii-fon-krasivo-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1660007465_36-kartinkin-net-p-legkii-novogodnii-fon-krasivo-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832" y="2010020"/>
            <a:ext cx="12745415" cy="723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xuAaCzD7oz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319" y="836712"/>
            <a:ext cx="6679362" cy="5364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85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1660007465_36-kartinkin-net-p-legkii-novogodnii-fon-krasivo-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IMG_20221229_0907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45024"/>
            <a:ext cx="5240901" cy="313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IMG_20221229_0907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44624"/>
            <a:ext cx="5111745" cy="34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950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1660007465_36-kartinkin-net-p-legkii-novogodnii-fon-krasivo-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esktop\IMG_20221229_0907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8112"/>
            <a:ext cx="5003270" cy="32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IMG_20221229_0908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45024"/>
            <a:ext cx="5094494" cy="32454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03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1660007465_36-kartinkin-net-p-legkii-novogodnii-fon-krasivo-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IMG_20221229_0908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8543"/>
            <a:ext cx="5149698" cy="32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IMG_20221229_0909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01008"/>
            <a:ext cx="4498743" cy="327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956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2022-12-24T00:44:38Z</dcterms:created>
  <dcterms:modified xsi:type="dcterms:W3CDTF">2022-12-24T01:36:15Z</dcterms:modified>
</cp:coreProperties>
</file>